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7919E7D7-7F5B-4161-BE35-02306DA586F5}"/>
    <pc:docChg chg="custSel modSld">
      <pc:chgData name="Narelle Wheaton" userId="6e1b2b30-480e-4f91-806b-6735d5b9e446" providerId="ADAL" clId="{7919E7D7-7F5B-4161-BE35-02306DA586F5}" dt="2023-08-02T06:42:19.948" v="17" actId="1076"/>
      <pc:docMkLst>
        <pc:docMk/>
      </pc:docMkLst>
      <pc:sldChg chg="modSp mod">
        <pc:chgData name="Narelle Wheaton" userId="6e1b2b30-480e-4f91-806b-6735d5b9e446" providerId="ADAL" clId="{7919E7D7-7F5B-4161-BE35-02306DA586F5}" dt="2023-08-02T06:42:19.948" v="17" actId="1076"/>
        <pc:sldMkLst>
          <pc:docMk/>
          <pc:sldMk cId="1655303491" sldId="256"/>
        </pc:sldMkLst>
        <pc:spChg chg="mod">
          <ac:chgData name="Narelle Wheaton" userId="6e1b2b30-480e-4f91-806b-6735d5b9e446" providerId="ADAL" clId="{7919E7D7-7F5B-4161-BE35-02306DA586F5}" dt="2023-08-02T06:42:19.948" v="17" actId="1076"/>
          <ac:spMkLst>
            <pc:docMk/>
            <pc:sldMk cId="1655303491" sldId="256"/>
            <ac:spMk id="3" creationId="{B569E231-3772-4A92-B8FE-F9BC9E9DDC35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3812AD-BDDD-4C26-A9AF-816A535662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9F58148-08CF-4DCC-9E30-8C78359235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3E3CF0-5352-4E7D-A25C-F2F82BC404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20514-7879-49EE-9A5A-3C3FAF031E57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4D6482-07C4-4824-867F-9EC2A9850F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DFACE4-EE25-403D-9635-18837C508B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55CC1-ECC7-4035-840C-B6DF921A497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545226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BD4BAF-9C42-47E9-A506-34BB440361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DA0304D-E176-4535-9412-1C5F02F8FD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72EAE6-3C35-42EC-B600-5F56548131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20514-7879-49EE-9A5A-3C3FAF031E57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3C96A7-2898-4612-A6FD-6BC2B7AA19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4B1233-B994-47A0-9CE8-B6B137B63C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55CC1-ECC7-4035-840C-B6DF921A497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008194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0D08026-969A-4C8F-BB0B-4C101B097DD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30034B9-93A0-44EB-A429-D91CAAED17B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139AF9-D9F0-4CBF-8663-6550A023A2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20514-7879-49EE-9A5A-3C3FAF031E57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4DF73F-F6F0-480F-BDDF-662CA296D9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6702E0-7119-4AE6-9CD2-618399AFF5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55CC1-ECC7-4035-840C-B6DF921A497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258023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1D555F-C4D2-4638-AC1C-0A9B1962CE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128746-B6DF-426C-962B-76B01B7D20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1527F0-4F49-42B8-B99A-3D74896BD4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20514-7879-49EE-9A5A-3C3FAF031E57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03432F-8D9B-4225-8C9A-ABA66176F7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BB3DC3-86B5-4AD6-90EA-DE2AAA1C8C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55CC1-ECC7-4035-840C-B6DF921A497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667673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957659-B770-4739-81C5-1410E84DEE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64FE6CA-481E-439D-971F-475D3A5056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A4C516-311A-46C0-88A3-DBED15F235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20514-7879-49EE-9A5A-3C3FAF031E57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FF54C9-FB9D-4D7A-8B0F-22E6014222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D47C27-A06F-4EE6-BD68-C3A9F95A4A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55CC1-ECC7-4035-840C-B6DF921A497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838109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EFD106-33AA-4891-9981-651DC1A56C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78563D-DC49-4B3A-943A-370E65E655A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F6F233E-D817-4895-AC42-7AFE251217A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958CB66-03F5-4163-90CD-0E9EBD7205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20514-7879-49EE-9A5A-3C3FAF031E57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36EBE4B-B4D8-4DF4-B46E-9504C22397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D8AB718-B2A6-4BAD-B8EC-65216F9FC8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55CC1-ECC7-4035-840C-B6DF921A497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568434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335B04-16B5-4DC7-AF27-458F3B86E8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C9D19A-D898-4550-99C3-221CD01CE8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DD3B2A-9D7E-4C72-9272-3372648C5CD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0B2EE6F-3B56-4C61-9ADF-A0DB4D54501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CD30F63-0E1D-4F89-AAC5-B0D405EFF1A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EFC0046-9FF6-407A-B565-BF9C9F2580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20514-7879-49EE-9A5A-3C3FAF031E57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592B5E-683A-4B1E-AD38-F3FD4230EB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7C73EA6-8087-46D6-B4E6-8886F5C469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55CC1-ECC7-4035-840C-B6DF921A497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965395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E40495-C6E6-48FF-B819-F545910FE3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582456C-FB3C-4368-AE11-03026EC4D0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20514-7879-49EE-9A5A-3C3FAF031E57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7B9B40C-C466-4DEF-A43A-A9C8B5D8E9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E31CB4-AD33-46D9-9B57-0CE0BB8795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55CC1-ECC7-4035-840C-B6DF921A497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994960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75C74E6-F1DD-48A5-8A38-83876C7C09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20514-7879-49EE-9A5A-3C3FAF031E57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44920C0-8F0C-47FA-BA79-B90520DAD0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213997C-EA65-46FB-8B51-DBF38B5D4D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55CC1-ECC7-4035-840C-B6DF921A497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160240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2B08A7-1B4B-4BF6-B1FF-FC8655AB9B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167967-B398-4350-B118-E5C07465D9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378D1C7-9069-4642-8DEE-D6720FB449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402B3A-8C4C-495B-BE21-A9A8278C26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20514-7879-49EE-9A5A-3C3FAF031E57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3ECC3FA-7A8B-45E4-98A9-D79D0B92BD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586D835-1CE3-4748-8BA1-AED3D40395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55CC1-ECC7-4035-840C-B6DF921A497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688231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715BE2-B62A-47EE-B118-1439EE6FD4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241ED32-6609-492C-B85D-44A242F1FA2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E178E26-A108-4A4E-AF13-8B67DA0F0FC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18B1C39-B6EB-43DB-A4DA-5714ABEEC5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20514-7879-49EE-9A5A-3C3FAF031E57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F29750D-8A02-4008-9318-1288966871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91B9345-5FA5-4452-99DD-8E2C465FFE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55CC1-ECC7-4035-840C-B6DF921A497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046285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77529EC-1F1D-46A5-846F-A117AA419B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1E67D5-197A-4DF6-8A3E-94EBCEC870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51ECDE-C473-4F68-8619-4A9E5E3B0DE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520514-7879-49EE-9A5A-3C3FAF031E57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D2AD7E-AA6E-4458-BCE4-2CEC1C632A1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26455D-B867-46CE-8277-17DEB8065D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955CC1-ECC7-4035-840C-B6DF921A497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008343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569E231-3772-4A92-B8FE-F9BC9E9DDC3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51264"/>
            <a:ext cx="9144000" cy="2955471"/>
          </a:xfrm>
        </p:spPr>
        <p:txBody>
          <a:bodyPr>
            <a:normAutofit/>
          </a:bodyPr>
          <a:lstStyle/>
          <a:p>
            <a:r>
              <a:rPr lang="en-US" sz="22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New every morning is the love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Our wakening and uprising prove,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Through sleep and darkness safely brought,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Restored to life and power and thought.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53034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569E231-3772-4A92-B8FE-F9BC9E9DDC3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304925"/>
            <a:ext cx="9144000" cy="3028950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2.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If on our daily course our mind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Be set to hallow all we find,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New treasures still of countless price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God will provide for sacrifice.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19734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569E231-3772-4A92-B8FE-F9BC9E9DDC3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00175" y="1995487"/>
            <a:ext cx="9144000" cy="2867025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3.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Old friends, old scenes, will lovelier be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As more of Heaven in each we see;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Some softening gleam of love and prayer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Shall dawn on every cross and care.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92927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569E231-3772-4A92-B8FE-F9BC9E9DDC3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33525"/>
            <a:ext cx="9144000" cy="2743200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4.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trivial round, the common task,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Will furnish all we ought to ask;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Room to deny ourselves, a road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To bring us daily nearer God.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32535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569E231-3772-4A92-B8FE-F9BC9E9DDC3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57325" y="1866900"/>
            <a:ext cx="9144000" cy="2724150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5.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Only, O Lord, in Thy great love,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Fit us for perfect rest above;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help us, this and every day,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To live more nearly as we pray.</a:t>
            </a:r>
            <a:endParaRPr lang="en-AU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5582DC8-BF05-42A6-A67F-558614848542}"/>
              </a:ext>
            </a:extLst>
          </p:cNvPr>
          <p:cNvSpPr txBox="1"/>
          <p:nvPr/>
        </p:nvSpPr>
        <p:spPr>
          <a:xfrm>
            <a:off x="285750" y="5663684"/>
            <a:ext cx="3076575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b="0" i="0" u="none" strike="noStrike" dirty="0">
                <a:solidFill>
                  <a:schemeClr val="bg1"/>
                </a:solidFill>
                <a:effectLst/>
              </a:rPr>
              <a:t>New every morning is the love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</a:p>
          <a:p>
            <a:r>
              <a:rPr lang="en-US" sz="1400" b="0" i="0" u="none" strike="noStrike" dirty="0">
                <a:solidFill>
                  <a:schemeClr val="bg1"/>
                </a:solidFill>
                <a:effectLst/>
              </a:rPr>
              <a:t>John Keble (1792-1866)</a:t>
            </a:r>
          </a:p>
          <a:p>
            <a:r>
              <a:rPr lang="en-US" sz="1400" dirty="0">
                <a:solidFill>
                  <a:schemeClr val="bg1"/>
                </a:solidFill>
              </a:rPr>
              <a:t>© The General of The Salvation Army</a:t>
            </a:r>
            <a:endParaRPr lang="en-AU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40536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</TotalTime>
  <Words>202</Words>
  <Application>Microsoft Office PowerPoint</Application>
  <PresentationFormat>Widescreen</PresentationFormat>
  <Paragraphs>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5</cp:revision>
  <dcterms:created xsi:type="dcterms:W3CDTF">2022-06-22T06:31:30Z</dcterms:created>
  <dcterms:modified xsi:type="dcterms:W3CDTF">2023-08-02T06:42:21Z</dcterms:modified>
</cp:coreProperties>
</file>